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753600" cy="7315200"/>
  <p:notesSz cx="6858000" cy="9144000"/>
  <p:embeddedFontLst>
    <p:embeddedFont>
      <p:font typeface="Lemon Tuesday" charset="1" panose="02000506040000020004"/>
      <p:regular r:id="rId16"/>
    </p:embeddedFont>
    <p:embeddedFont>
      <p:font typeface="Ruda Bold" charset="1" panose="02000000000000000000"/>
      <p:regular r:id="rId17"/>
    </p:embeddedFont>
    <p:embeddedFont>
      <p:font typeface="Adriana" charset="1" panose="00000000000000000000"/>
      <p:regular r:id="rId18"/>
    </p:embeddedFont>
    <p:embeddedFont>
      <p:font typeface="London" charset="1" panose="00000500000000000000"/>
      <p:regular r:id="rId19"/>
    </p:embeddedFont>
    <p:embeddedFont>
      <p:font typeface="Bryndan Write" charset="1" panose="02000503000000000000"/>
      <p:regular r:id="rId20"/>
    </p:embeddedFont>
    <p:embeddedFont>
      <p:font typeface="Retropix" charset="1" panose="00000000000000000000"/>
      <p:regular r:id="rId21"/>
    </p:embeddedFont>
    <p:embeddedFont>
      <p:font typeface="Ruda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gif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jpeg" Type="http://schemas.openxmlformats.org/officeDocument/2006/relationships/image"/><Relationship Id="rId4" Target="../media/image16.pn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8008" y="496233"/>
            <a:ext cx="6352412" cy="5852160"/>
          </a:xfrm>
          <a:custGeom>
            <a:avLst/>
            <a:gdLst/>
            <a:ahLst/>
            <a:cxnLst/>
            <a:rect r="r" b="b" t="t" l="l"/>
            <a:pathLst>
              <a:path h="5852160" w="6352412">
                <a:moveTo>
                  <a:pt x="0" y="0"/>
                </a:moveTo>
                <a:lnTo>
                  <a:pt x="6352413" y="0"/>
                </a:lnTo>
                <a:lnTo>
                  <a:pt x="6352413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9990" y="260946"/>
            <a:ext cx="10033580" cy="470574"/>
            <a:chOff x="0" y="0"/>
            <a:chExt cx="13378107" cy="62743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0">
            <a:off x="4269221" y="731520"/>
            <a:ext cx="5852160" cy="5852160"/>
          </a:xfrm>
          <a:custGeom>
            <a:avLst/>
            <a:gdLst/>
            <a:ahLst/>
            <a:cxnLst/>
            <a:rect r="r" b="b" t="t" l="l"/>
            <a:pathLst>
              <a:path h="5852160" w="5852160">
                <a:moveTo>
                  <a:pt x="0" y="0"/>
                </a:moveTo>
                <a:lnTo>
                  <a:pt x="5852160" y="0"/>
                </a:lnTo>
                <a:lnTo>
                  <a:pt x="58521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940430" y="2089282"/>
            <a:ext cx="5872739" cy="2538509"/>
            <a:chOff x="0" y="0"/>
            <a:chExt cx="2175089" cy="9401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75089" cy="940188"/>
            </a:xfrm>
            <a:custGeom>
              <a:avLst/>
              <a:gdLst/>
              <a:ahLst/>
              <a:cxnLst/>
              <a:rect r="r" b="b" t="t" l="l"/>
              <a:pathLst>
                <a:path h="940188" w="2175089">
                  <a:moveTo>
                    <a:pt x="14501" y="0"/>
                  </a:moveTo>
                  <a:lnTo>
                    <a:pt x="2160588" y="0"/>
                  </a:lnTo>
                  <a:cubicBezTo>
                    <a:pt x="2164433" y="0"/>
                    <a:pt x="2168122" y="1528"/>
                    <a:pt x="2170841" y="4247"/>
                  </a:cubicBezTo>
                  <a:cubicBezTo>
                    <a:pt x="2173561" y="6967"/>
                    <a:pt x="2175089" y="10655"/>
                    <a:pt x="2175089" y="14501"/>
                  </a:cubicBezTo>
                  <a:lnTo>
                    <a:pt x="2175089" y="925687"/>
                  </a:lnTo>
                  <a:cubicBezTo>
                    <a:pt x="2175089" y="929533"/>
                    <a:pt x="2173561" y="933222"/>
                    <a:pt x="2170841" y="935941"/>
                  </a:cubicBezTo>
                  <a:cubicBezTo>
                    <a:pt x="2168122" y="938661"/>
                    <a:pt x="2164433" y="940188"/>
                    <a:pt x="2160588" y="940188"/>
                  </a:cubicBezTo>
                  <a:lnTo>
                    <a:pt x="14501" y="940188"/>
                  </a:lnTo>
                  <a:cubicBezTo>
                    <a:pt x="10655" y="940188"/>
                    <a:pt x="6967" y="938661"/>
                    <a:pt x="4247" y="935941"/>
                  </a:cubicBezTo>
                  <a:cubicBezTo>
                    <a:pt x="1528" y="933222"/>
                    <a:pt x="0" y="929533"/>
                    <a:pt x="0" y="925687"/>
                  </a:cubicBezTo>
                  <a:lnTo>
                    <a:pt x="0" y="14501"/>
                  </a:lnTo>
                  <a:cubicBezTo>
                    <a:pt x="0" y="10655"/>
                    <a:pt x="1528" y="6967"/>
                    <a:pt x="4247" y="4247"/>
                  </a:cubicBezTo>
                  <a:cubicBezTo>
                    <a:pt x="6967" y="1528"/>
                    <a:pt x="10655" y="0"/>
                    <a:pt x="14501" y="0"/>
                  </a:cubicBezTo>
                  <a:close/>
                </a:path>
              </a:pathLst>
            </a:custGeom>
            <a:solidFill>
              <a:srgbClr val="ECE2C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2175089" cy="968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2393424">
            <a:off x="7008930" y="1304987"/>
            <a:ext cx="2422302" cy="1884349"/>
          </a:xfrm>
          <a:custGeom>
            <a:avLst/>
            <a:gdLst/>
            <a:ahLst/>
            <a:cxnLst/>
            <a:rect r="r" b="b" t="t" l="l"/>
            <a:pathLst>
              <a:path h="1884349" w="2422302">
                <a:moveTo>
                  <a:pt x="0" y="0"/>
                </a:moveTo>
                <a:lnTo>
                  <a:pt x="2422302" y="0"/>
                </a:lnTo>
                <a:lnTo>
                  <a:pt x="2422302" y="1884349"/>
                </a:lnTo>
                <a:lnTo>
                  <a:pt x="0" y="188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80585" y="2438654"/>
            <a:ext cx="7392430" cy="174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0"/>
              </a:lnSpc>
              <a:spcBef>
                <a:spcPct val="0"/>
              </a:spcBef>
            </a:pPr>
            <a:r>
              <a:rPr lang="en-US" sz="5036">
                <a:solidFill>
                  <a:srgbClr val="000000"/>
                </a:solidFill>
                <a:latin typeface="Lemon Tuesday"/>
                <a:ea typeface="Lemon Tuesday"/>
                <a:cs typeface="Lemon Tuesday"/>
                <a:sym typeface="Lemon Tuesday"/>
              </a:rPr>
              <a:t>RECOMENDÁNDOTE PELÍCULAS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-7187715">
            <a:off x="5796195" y="453210"/>
            <a:ext cx="1313107" cy="1500693"/>
          </a:xfrm>
          <a:custGeom>
            <a:avLst/>
            <a:gdLst/>
            <a:ahLst/>
            <a:cxnLst/>
            <a:rect r="r" b="b" t="t" l="l"/>
            <a:pathLst>
              <a:path h="1500693" w="1313107">
                <a:moveTo>
                  <a:pt x="0" y="0"/>
                </a:moveTo>
                <a:lnTo>
                  <a:pt x="1313107" y="0"/>
                </a:lnTo>
                <a:lnTo>
                  <a:pt x="1313107" y="1500693"/>
                </a:lnTo>
                <a:lnTo>
                  <a:pt x="0" y="1500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173639" y="4787551"/>
            <a:ext cx="5136765" cy="54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b="true" sz="1568">
                <a:solidFill>
                  <a:srgbClr val="F9F0E5"/>
                </a:solidFill>
                <a:latin typeface="Ruda Bold"/>
                <a:ea typeface="Ruda Bold"/>
                <a:cs typeface="Ruda Bold"/>
                <a:sym typeface="Ruda Bold"/>
              </a:rPr>
              <a:t>Nogueda Alcantara Gunther, Orozco Nova Carlos Santiago y Piña Salinas Luis Ernesto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139990" y="6538893"/>
            <a:ext cx="10033580" cy="470574"/>
            <a:chOff x="0" y="0"/>
            <a:chExt cx="13378107" cy="62743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66972" y="731520"/>
            <a:ext cx="5852160" cy="5852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8100000">
            <a:off x="-3730936" y="2171316"/>
            <a:ext cx="8290560" cy="5188509"/>
          </a:xfrm>
          <a:custGeom>
            <a:avLst/>
            <a:gdLst/>
            <a:ahLst/>
            <a:cxnLst/>
            <a:rect r="r" b="b" t="t" l="l"/>
            <a:pathLst>
              <a:path h="5188509" w="8290560">
                <a:moveTo>
                  <a:pt x="0" y="0"/>
                </a:moveTo>
                <a:lnTo>
                  <a:pt x="8290560" y="0"/>
                </a:lnTo>
                <a:lnTo>
                  <a:pt x="8290560" y="5188509"/>
                </a:lnTo>
                <a:lnTo>
                  <a:pt x="0" y="5188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39990" y="260946"/>
            <a:ext cx="10033580" cy="470574"/>
            <a:chOff x="0" y="0"/>
            <a:chExt cx="13378107" cy="62743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6332710" y="966807"/>
            <a:ext cx="4257446" cy="5852160"/>
          </a:xfrm>
          <a:custGeom>
            <a:avLst/>
            <a:gdLst/>
            <a:ahLst/>
            <a:cxnLst/>
            <a:rect r="r" b="b" t="t" l="l"/>
            <a:pathLst>
              <a:path h="5852160" w="4257446">
                <a:moveTo>
                  <a:pt x="0" y="0"/>
                </a:moveTo>
                <a:lnTo>
                  <a:pt x="4257446" y="0"/>
                </a:lnTo>
                <a:lnTo>
                  <a:pt x="4257446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-139990" y="6583680"/>
            <a:ext cx="10033580" cy="470574"/>
            <a:chOff x="0" y="0"/>
            <a:chExt cx="13378107" cy="627431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67" id="67"/>
          <p:cNvGrpSpPr/>
          <p:nvPr/>
        </p:nvGrpSpPr>
        <p:grpSpPr>
          <a:xfrm rot="0">
            <a:off x="1630240" y="2189766"/>
            <a:ext cx="7368397" cy="2343710"/>
            <a:chOff x="0" y="0"/>
            <a:chExt cx="2729036" cy="86804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729036" cy="868041"/>
            </a:xfrm>
            <a:custGeom>
              <a:avLst/>
              <a:gdLst/>
              <a:ahLst/>
              <a:cxnLst/>
              <a:rect r="r" b="b" t="t" l="l"/>
              <a:pathLst>
                <a:path h="868041" w="2729036">
                  <a:moveTo>
                    <a:pt x="11558" y="0"/>
                  </a:moveTo>
                  <a:lnTo>
                    <a:pt x="2717479" y="0"/>
                  </a:lnTo>
                  <a:cubicBezTo>
                    <a:pt x="2723862" y="0"/>
                    <a:pt x="2729036" y="5175"/>
                    <a:pt x="2729036" y="11558"/>
                  </a:cubicBezTo>
                  <a:lnTo>
                    <a:pt x="2729036" y="856483"/>
                  </a:lnTo>
                  <a:cubicBezTo>
                    <a:pt x="2729036" y="862866"/>
                    <a:pt x="2723862" y="868041"/>
                    <a:pt x="2717479" y="868041"/>
                  </a:cubicBezTo>
                  <a:lnTo>
                    <a:pt x="11558" y="868041"/>
                  </a:lnTo>
                  <a:cubicBezTo>
                    <a:pt x="5175" y="868041"/>
                    <a:pt x="0" y="862866"/>
                    <a:pt x="0" y="856483"/>
                  </a:cubicBezTo>
                  <a:lnTo>
                    <a:pt x="0" y="11558"/>
                  </a:lnTo>
                  <a:cubicBezTo>
                    <a:pt x="0" y="5175"/>
                    <a:pt x="5175" y="0"/>
                    <a:pt x="11558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2729036" cy="896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-10727924">
            <a:off x="8214662" y="2829620"/>
            <a:ext cx="2015745" cy="3968653"/>
          </a:xfrm>
          <a:custGeom>
            <a:avLst/>
            <a:gdLst/>
            <a:ahLst/>
            <a:cxnLst/>
            <a:rect r="r" b="b" t="t" l="l"/>
            <a:pathLst>
              <a:path h="3968653" w="2015745">
                <a:moveTo>
                  <a:pt x="0" y="0"/>
                </a:moveTo>
                <a:lnTo>
                  <a:pt x="2015745" y="0"/>
                </a:lnTo>
                <a:lnTo>
                  <a:pt x="2015745" y="3968654"/>
                </a:lnTo>
                <a:lnTo>
                  <a:pt x="0" y="396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-139990" y="3657600"/>
            <a:ext cx="3179291" cy="3407905"/>
          </a:xfrm>
          <a:custGeom>
            <a:avLst/>
            <a:gdLst/>
            <a:ahLst/>
            <a:cxnLst/>
            <a:rect r="r" b="b" t="t" l="l"/>
            <a:pathLst>
              <a:path h="3407905" w="3179291">
                <a:moveTo>
                  <a:pt x="0" y="0"/>
                </a:moveTo>
                <a:lnTo>
                  <a:pt x="3179291" y="0"/>
                </a:lnTo>
                <a:lnTo>
                  <a:pt x="3179291" y="3407905"/>
                </a:lnTo>
                <a:lnTo>
                  <a:pt x="0" y="3407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966972" y="2318128"/>
            <a:ext cx="6877367" cy="196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9"/>
              </a:lnSpc>
              <a:spcBef>
                <a:spcPct val="0"/>
              </a:spcBef>
            </a:pPr>
            <a:r>
              <a:rPr lang="en-US" sz="5585">
                <a:solidFill>
                  <a:srgbClr val="F9F0E5"/>
                </a:solidFill>
                <a:latin typeface="Adriana"/>
                <a:ea typeface="Adriana"/>
                <a:cs typeface="Adriana"/>
                <a:sym typeface="Adriana"/>
              </a:rPr>
              <a:t>Gracias por su</a:t>
            </a:r>
          </a:p>
          <a:p>
            <a:pPr algn="ctr">
              <a:lnSpc>
                <a:spcPts val="7819"/>
              </a:lnSpc>
              <a:spcBef>
                <a:spcPct val="0"/>
              </a:spcBef>
            </a:pPr>
            <a:r>
              <a:rPr lang="en-US" sz="5585">
                <a:solidFill>
                  <a:srgbClr val="F9F0E5"/>
                </a:solidFill>
                <a:latin typeface="Adriana"/>
                <a:ea typeface="Adriana"/>
                <a:cs typeface="Adriana"/>
                <a:sym typeface="Adriana"/>
              </a:rPr>
              <a:t>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990" y="731520"/>
            <a:ext cx="10554936" cy="5852160"/>
          </a:xfrm>
          <a:custGeom>
            <a:avLst/>
            <a:gdLst/>
            <a:ahLst/>
            <a:cxnLst/>
            <a:rect r="r" b="b" t="t" l="l"/>
            <a:pathLst>
              <a:path h="5852160" w="10554936">
                <a:moveTo>
                  <a:pt x="0" y="0"/>
                </a:moveTo>
                <a:lnTo>
                  <a:pt x="10554936" y="0"/>
                </a:lnTo>
                <a:lnTo>
                  <a:pt x="10554936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-40179" r="0" b="-401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9964" y="1636206"/>
            <a:ext cx="8372116" cy="4380155"/>
            <a:chOff x="0" y="0"/>
            <a:chExt cx="3100784" cy="1622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0784" cy="1622280"/>
            </a:xfrm>
            <a:custGeom>
              <a:avLst/>
              <a:gdLst/>
              <a:ahLst/>
              <a:cxnLst/>
              <a:rect r="r" b="b" t="t" l="l"/>
              <a:pathLst>
                <a:path h="1622280" w="3100784">
                  <a:moveTo>
                    <a:pt x="10172" y="0"/>
                  </a:moveTo>
                  <a:lnTo>
                    <a:pt x="3090612" y="0"/>
                  </a:lnTo>
                  <a:cubicBezTo>
                    <a:pt x="3096230" y="0"/>
                    <a:pt x="3100784" y="4554"/>
                    <a:pt x="3100784" y="10172"/>
                  </a:cubicBezTo>
                  <a:lnTo>
                    <a:pt x="3100784" y="1612108"/>
                  </a:lnTo>
                  <a:cubicBezTo>
                    <a:pt x="3100784" y="1617726"/>
                    <a:pt x="3096230" y="1622280"/>
                    <a:pt x="3090612" y="1622280"/>
                  </a:cubicBezTo>
                  <a:lnTo>
                    <a:pt x="10172" y="1622280"/>
                  </a:lnTo>
                  <a:cubicBezTo>
                    <a:pt x="4554" y="1622280"/>
                    <a:pt x="0" y="1617726"/>
                    <a:pt x="0" y="1612108"/>
                  </a:cubicBezTo>
                  <a:lnTo>
                    <a:pt x="0" y="10172"/>
                  </a:lnTo>
                  <a:cubicBezTo>
                    <a:pt x="0" y="4554"/>
                    <a:pt x="4554" y="0"/>
                    <a:pt x="10172" y="0"/>
                  </a:cubicBezTo>
                  <a:close/>
                </a:path>
              </a:pathLst>
            </a:custGeom>
            <a:solidFill>
              <a:srgbClr val="ECE2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100784" cy="1650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7566" y="5531230"/>
            <a:ext cx="162957" cy="162957"/>
          </a:xfrm>
          <a:custGeom>
            <a:avLst/>
            <a:gdLst/>
            <a:ahLst/>
            <a:cxnLst/>
            <a:rect r="r" b="b" t="t" l="l"/>
            <a:pathLst>
              <a:path h="162957" w="162957">
                <a:moveTo>
                  <a:pt x="0" y="0"/>
                </a:moveTo>
                <a:lnTo>
                  <a:pt x="162956" y="0"/>
                </a:lnTo>
                <a:lnTo>
                  <a:pt x="162956" y="162957"/>
                </a:lnTo>
                <a:lnTo>
                  <a:pt x="0" y="162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08200">
            <a:off x="8032998" y="869820"/>
            <a:ext cx="1589428" cy="1566310"/>
          </a:xfrm>
          <a:custGeom>
            <a:avLst/>
            <a:gdLst/>
            <a:ahLst/>
            <a:cxnLst/>
            <a:rect r="r" b="b" t="t" l="l"/>
            <a:pathLst>
              <a:path h="1566310" w="1589428">
                <a:moveTo>
                  <a:pt x="0" y="0"/>
                </a:moveTo>
                <a:lnTo>
                  <a:pt x="1589428" y="0"/>
                </a:lnTo>
                <a:lnTo>
                  <a:pt x="1589428" y="1566310"/>
                </a:lnTo>
                <a:lnTo>
                  <a:pt x="0" y="156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100733"/>
            <a:ext cx="1486205" cy="2926080"/>
          </a:xfrm>
          <a:custGeom>
            <a:avLst/>
            <a:gdLst/>
            <a:ahLst/>
            <a:cxnLst/>
            <a:rect r="r" b="b" t="t" l="l"/>
            <a:pathLst>
              <a:path h="2926080" w="1486205">
                <a:moveTo>
                  <a:pt x="0" y="0"/>
                </a:moveTo>
                <a:lnTo>
                  <a:pt x="1486205" y="0"/>
                </a:lnTo>
                <a:lnTo>
                  <a:pt x="1486205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9990" y="260946"/>
            <a:ext cx="10033580" cy="470574"/>
            <a:chOff x="0" y="0"/>
            <a:chExt cx="13378107" cy="62743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40" id="40"/>
          <p:cNvSpPr/>
          <p:nvPr/>
        </p:nvSpPr>
        <p:spPr>
          <a:xfrm flipH="false" flipV="false" rot="899387">
            <a:off x="7997690" y="3816410"/>
            <a:ext cx="529541" cy="766525"/>
          </a:xfrm>
          <a:custGeom>
            <a:avLst/>
            <a:gdLst/>
            <a:ahLst/>
            <a:cxnLst/>
            <a:rect r="r" b="b" t="t" l="l"/>
            <a:pathLst>
              <a:path h="766525" w="529541">
                <a:moveTo>
                  <a:pt x="0" y="0"/>
                </a:moveTo>
                <a:lnTo>
                  <a:pt x="529542" y="0"/>
                </a:lnTo>
                <a:lnTo>
                  <a:pt x="529542" y="766526"/>
                </a:lnTo>
                <a:lnTo>
                  <a:pt x="0" y="76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-139990" y="6698048"/>
            <a:ext cx="10033580" cy="470574"/>
            <a:chOff x="0" y="0"/>
            <a:chExt cx="13378107" cy="62743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72" id="72"/>
          <p:cNvSpPr/>
          <p:nvPr/>
        </p:nvSpPr>
        <p:spPr>
          <a:xfrm flipH="false" flipV="false" rot="734770">
            <a:off x="5945548" y="4648452"/>
            <a:ext cx="2295781" cy="1137368"/>
          </a:xfrm>
          <a:custGeom>
            <a:avLst/>
            <a:gdLst/>
            <a:ahLst/>
            <a:cxnLst/>
            <a:rect r="r" b="b" t="t" l="l"/>
            <a:pathLst>
              <a:path h="1137368" w="2295781">
                <a:moveTo>
                  <a:pt x="0" y="0"/>
                </a:moveTo>
                <a:lnTo>
                  <a:pt x="2295780" y="0"/>
                </a:lnTo>
                <a:lnTo>
                  <a:pt x="2295780" y="1137368"/>
                </a:lnTo>
                <a:lnTo>
                  <a:pt x="0" y="1137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2841936">
            <a:off x="8376549" y="4489086"/>
            <a:ext cx="481605" cy="656875"/>
          </a:xfrm>
          <a:custGeom>
            <a:avLst/>
            <a:gdLst/>
            <a:ahLst/>
            <a:cxnLst/>
            <a:rect r="r" b="b" t="t" l="l"/>
            <a:pathLst>
              <a:path h="656875" w="481605">
                <a:moveTo>
                  <a:pt x="0" y="0"/>
                </a:moveTo>
                <a:lnTo>
                  <a:pt x="481605" y="0"/>
                </a:lnTo>
                <a:lnTo>
                  <a:pt x="481605" y="656875"/>
                </a:lnTo>
                <a:lnTo>
                  <a:pt x="0" y="6568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064" r="0" b="-3064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1945810" y="2700708"/>
            <a:ext cx="5780424" cy="18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715"/>
              </a:lnSpc>
              <a:spcBef>
                <a:spcPct val="0"/>
              </a:spcBef>
            </a:pPr>
            <a:r>
              <a:rPr lang="en-US" b="true" sz="2654">
                <a:solidFill>
                  <a:srgbClr val="302C2D"/>
                </a:solidFill>
                <a:latin typeface="Ruda Bold"/>
                <a:ea typeface="Ruda Bold"/>
                <a:cs typeface="Ruda Bold"/>
                <a:sym typeface="Ruda Bold"/>
              </a:rPr>
              <a:t>¿ALGUNA VEZ TERMINASTE DE VER UNA PELÍCULA INCREÍBLE Y TE QUEDASTE PENSANDO: “¿Y AHORA QUÉ VEO?”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-1098450">
            <a:off x="302269" y="5190960"/>
            <a:ext cx="1052500" cy="1006453"/>
          </a:xfrm>
          <a:custGeom>
            <a:avLst/>
            <a:gdLst/>
            <a:ahLst/>
            <a:cxnLst/>
            <a:rect r="r" b="b" t="t" l="l"/>
            <a:pathLst>
              <a:path h="1006453" w="1052500">
                <a:moveTo>
                  <a:pt x="0" y="0"/>
                </a:moveTo>
                <a:lnTo>
                  <a:pt x="1052500" y="0"/>
                </a:lnTo>
                <a:lnTo>
                  <a:pt x="1052500" y="1006453"/>
                </a:lnTo>
                <a:lnTo>
                  <a:pt x="0" y="1006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398140" y="5813536"/>
            <a:ext cx="547670" cy="523710"/>
          </a:xfrm>
          <a:custGeom>
            <a:avLst/>
            <a:gdLst/>
            <a:ahLst/>
            <a:cxnLst/>
            <a:rect r="r" b="b" t="t" l="l"/>
            <a:pathLst>
              <a:path h="523710" w="547670">
                <a:moveTo>
                  <a:pt x="0" y="0"/>
                </a:moveTo>
                <a:lnTo>
                  <a:pt x="547670" y="0"/>
                </a:lnTo>
                <a:lnTo>
                  <a:pt x="547670" y="523710"/>
                </a:lnTo>
                <a:lnTo>
                  <a:pt x="0" y="523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1168" y="623186"/>
            <a:ext cx="10558063" cy="6074862"/>
          </a:xfrm>
          <a:custGeom>
            <a:avLst/>
            <a:gdLst/>
            <a:ahLst/>
            <a:cxnLst/>
            <a:rect r="r" b="b" t="t" l="l"/>
            <a:pathLst>
              <a:path h="6074862" w="10558063">
                <a:moveTo>
                  <a:pt x="0" y="0"/>
                </a:moveTo>
                <a:lnTo>
                  <a:pt x="10558063" y="0"/>
                </a:lnTo>
                <a:lnTo>
                  <a:pt x="10558063" y="6074862"/>
                </a:lnTo>
                <a:lnTo>
                  <a:pt x="0" y="607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7" t="-38522" r="0" b="-385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116" y="1636206"/>
            <a:ext cx="8372116" cy="4380155"/>
            <a:chOff x="0" y="0"/>
            <a:chExt cx="3100784" cy="1622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0784" cy="1622280"/>
            </a:xfrm>
            <a:custGeom>
              <a:avLst/>
              <a:gdLst/>
              <a:ahLst/>
              <a:cxnLst/>
              <a:rect r="r" b="b" t="t" l="l"/>
              <a:pathLst>
                <a:path h="1622280" w="3100784">
                  <a:moveTo>
                    <a:pt x="10172" y="0"/>
                  </a:moveTo>
                  <a:lnTo>
                    <a:pt x="3090612" y="0"/>
                  </a:lnTo>
                  <a:cubicBezTo>
                    <a:pt x="3096230" y="0"/>
                    <a:pt x="3100784" y="4554"/>
                    <a:pt x="3100784" y="10172"/>
                  </a:cubicBezTo>
                  <a:lnTo>
                    <a:pt x="3100784" y="1612108"/>
                  </a:lnTo>
                  <a:cubicBezTo>
                    <a:pt x="3100784" y="1617726"/>
                    <a:pt x="3096230" y="1622280"/>
                    <a:pt x="3090612" y="1622280"/>
                  </a:cubicBezTo>
                  <a:lnTo>
                    <a:pt x="10172" y="1622280"/>
                  </a:lnTo>
                  <a:cubicBezTo>
                    <a:pt x="4554" y="1622280"/>
                    <a:pt x="0" y="1617726"/>
                    <a:pt x="0" y="1612108"/>
                  </a:cubicBezTo>
                  <a:lnTo>
                    <a:pt x="0" y="10172"/>
                  </a:lnTo>
                  <a:cubicBezTo>
                    <a:pt x="0" y="4554"/>
                    <a:pt x="4554" y="0"/>
                    <a:pt x="10172" y="0"/>
                  </a:cubicBezTo>
                  <a:close/>
                </a:path>
              </a:pathLst>
            </a:custGeom>
            <a:solidFill>
              <a:srgbClr val="ECE2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100784" cy="1650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39990" y="6698048"/>
            <a:ext cx="10033580" cy="470574"/>
            <a:chOff x="0" y="0"/>
            <a:chExt cx="13378107" cy="6274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-139990" y="146578"/>
            <a:ext cx="10033580" cy="470574"/>
            <a:chOff x="0" y="0"/>
            <a:chExt cx="13378107" cy="627431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68" id="68"/>
          <p:cNvSpPr/>
          <p:nvPr/>
        </p:nvSpPr>
        <p:spPr>
          <a:xfrm flipH="false" flipV="false" rot="-5400000">
            <a:off x="42859" y="755429"/>
            <a:ext cx="2013405" cy="1965587"/>
          </a:xfrm>
          <a:custGeom>
            <a:avLst/>
            <a:gdLst/>
            <a:ahLst/>
            <a:cxnLst/>
            <a:rect r="r" b="b" t="t" l="l"/>
            <a:pathLst>
              <a:path h="1965587" w="2013405">
                <a:moveTo>
                  <a:pt x="0" y="0"/>
                </a:moveTo>
                <a:lnTo>
                  <a:pt x="2013405" y="0"/>
                </a:lnTo>
                <a:lnTo>
                  <a:pt x="2013405" y="1965587"/>
                </a:lnTo>
                <a:lnTo>
                  <a:pt x="0" y="1965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69" id="6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09809" y="2636591"/>
            <a:ext cx="2609592" cy="2609592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 rot="0">
            <a:off x="6513841" y="2840623"/>
            <a:ext cx="2201528" cy="2201528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2" id="72"/>
          <p:cNvSpPr/>
          <p:nvPr/>
        </p:nvSpPr>
        <p:spPr>
          <a:xfrm flipH="false" flipV="false" rot="1024856">
            <a:off x="8196882" y="4769672"/>
            <a:ext cx="1650395" cy="1607073"/>
          </a:xfrm>
          <a:custGeom>
            <a:avLst/>
            <a:gdLst/>
            <a:ahLst/>
            <a:cxnLst/>
            <a:rect r="r" b="b" t="t" l="l"/>
            <a:pathLst>
              <a:path h="1607073" w="1650395">
                <a:moveTo>
                  <a:pt x="0" y="0"/>
                </a:moveTo>
                <a:lnTo>
                  <a:pt x="1650396" y="0"/>
                </a:lnTo>
                <a:lnTo>
                  <a:pt x="1650396" y="1607072"/>
                </a:lnTo>
                <a:lnTo>
                  <a:pt x="0" y="160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1399118">
            <a:off x="-478780" y="4051970"/>
            <a:ext cx="2769793" cy="3928784"/>
          </a:xfrm>
          <a:custGeom>
            <a:avLst/>
            <a:gdLst/>
            <a:ahLst/>
            <a:cxnLst/>
            <a:rect r="r" b="b" t="t" l="l"/>
            <a:pathLst>
              <a:path h="3928784" w="2769793">
                <a:moveTo>
                  <a:pt x="0" y="0"/>
                </a:moveTo>
                <a:lnTo>
                  <a:pt x="2769793" y="0"/>
                </a:lnTo>
                <a:lnTo>
                  <a:pt x="2769793" y="3928784"/>
                </a:lnTo>
                <a:lnTo>
                  <a:pt x="0" y="3928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2239298" y="2028617"/>
            <a:ext cx="3893769" cy="45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29"/>
              </a:lnSpc>
              <a:spcBef>
                <a:spcPct val="0"/>
              </a:spcBef>
            </a:pPr>
            <a:r>
              <a:rPr lang="en-US" b="true" sz="2735">
                <a:solidFill>
                  <a:srgbClr val="302C2D"/>
                </a:solidFill>
                <a:latin typeface="Ruda Bold"/>
                <a:ea typeface="Ruda Bold"/>
                <a:cs typeface="Ruda Bold"/>
                <a:sym typeface="Ruda Bold"/>
              </a:rPr>
              <a:t>PRESENTÁNDOLES.....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37662" y="3231841"/>
            <a:ext cx="5344632" cy="125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158"/>
              </a:lnSpc>
              <a:spcBef>
                <a:spcPct val="0"/>
              </a:spcBef>
            </a:pPr>
            <a:r>
              <a:rPr lang="en-US" sz="7256">
                <a:solidFill>
                  <a:srgbClr val="302C2D"/>
                </a:solidFill>
                <a:latin typeface="Adriana"/>
                <a:ea typeface="Adriana"/>
                <a:cs typeface="Adriana"/>
                <a:sym typeface="Adriana"/>
              </a:rPr>
              <a:t>¡FILMDER!</a:t>
            </a:r>
          </a:p>
        </p:txBody>
      </p:sp>
      <p:grpSp>
        <p:nvGrpSpPr>
          <p:cNvPr name="Group 76" id="76"/>
          <p:cNvGrpSpPr/>
          <p:nvPr/>
        </p:nvGrpSpPr>
        <p:grpSpPr>
          <a:xfrm rot="0">
            <a:off x="-139990" y="-315208"/>
            <a:ext cx="10033580" cy="470574"/>
            <a:chOff x="0" y="0"/>
            <a:chExt cx="13378107" cy="627431"/>
          </a:xfrm>
        </p:grpSpPr>
        <p:grpSp>
          <p:nvGrpSpPr>
            <p:cNvPr name="Group 77" id="77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9990" y="6698048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-139990" y="146578"/>
            <a:ext cx="10033580" cy="470574"/>
            <a:chOff x="0" y="0"/>
            <a:chExt cx="13378107" cy="6274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64" id="64"/>
          <p:cNvSpPr/>
          <p:nvPr/>
        </p:nvSpPr>
        <p:spPr>
          <a:xfrm flipH="false" flipV="false" rot="0">
            <a:off x="2893193" y="1928506"/>
            <a:ext cx="6592258" cy="3458188"/>
          </a:xfrm>
          <a:custGeom>
            <a:avLst/>
            <a:gdLst/>
            <a:ahLst/>
            <a:cxnLst/>
            <a:rect r="r" b="b" t="t" l="l"/>
            <a:pathLst>
              <a:path h="3458188" w="6592258">
                <a:moveTo>
                  <a:pt x="0" y="0"/>
                </a:moveTo>
                <a:lnTo>
                  <a:pt x="6592257" y="0"/>
                </a:lnTo>
                <a:lnTo>
                  <a:pt x="6592257" y="3458188"/>
                </a:lnTo>
                <a:lnTo>
                  <a:pt x="0" y="345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-1555323">
            <a:off x="6474" y="3601042"/>
            <a:ext cx="3076797" cy="3692156"/>
          </a:xfrm>
          <a:custGeom>
            <a:avLst/>
            <a:gdLst/>
            <a:ahLst/>
            <a:cxnLst/>
            <a:rect r="r" b="b" t="t" l="l"/>
            <a:pathLst>
              <a:path h="3692156" w="3076797">
                <a:moveTo>
                  <a:pt x="0" y="0"/>
                </a:moveTo>
                <a:lnTo>
                  <a:pt x="3076797" y="0"/>
                </a:lnTo>
                <a:lnTo>
                  <a:pt x="3076797" y="3692157"/>
                </a:lnTo>
                <a:lnTo>
                  <a:pt x="0" y="3692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796088">
            <a:off x="7718927" y="361370"/>
            <a:ext cx="469532" cy="1284922"/>
          </a:xfrm>
          <a:custGeom>
            <a:avLst/>
            <a:gdLst/>
            <a:ahLst/>
            <a:cxnLst/>
            <a:rect r="r" b="b" t="t" l="l"/>
            <a:pathLst>
              <a:path h="1284922" w="469532">
                <a:moveTo>
                  <a:pt x="0" y="0"/>
                </a:moveTo>
                <a:lnTo>
                  <a:pt x="469532" y="0"/>
                </a:lnTo>
                <a:lnTo>
                  <a:pt x="469532" y="1284922"/>
                </a:lnTo>
                <a:lnTo>
                  <a:pt x="0" y="12849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0" y="1541826"/>
            <a:ext cx="956677" cy="1026385"/>
          </a:xfrm>
          <a:custGeom>
            <a:avLst/>
            <a:gdLst/>
            <a:ahLst/>
            <a:cxnLst/>
            <a:rect r="r" b="b" t="t" l="l"/>
            <a:pathLst>
              <a:path h="1026385" w="956677">
                <a:moveTo>
                  <a:pt x="0" y="0"/>
                </a:moveTo>
                <a:lnTo>
                  <a:pt x="956677" y="0"/>
                </a:lnTo>
                <a:lnTo>
                  <a:pt x="956677" y="1026385"/>
                </a:lnTo>
                <a:lnTo>
                  <a:pt x="0" y="1026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956677" y="2514374"/>
            <a:ext cx="520085" cy="557981"/>
          </a:xfrm>
          <a:custGeom>
            <a:avLst/>
            <a:gdLst/>
            <a:ahLst/>
            <a:cxnLst/>
            <a:rect r="r" b="b" t="t" l="l"/>
            <a:pathLst>
              <a:path h="557981" w="520085">
                <a:moveTo>
                  <a:pt x="0" y="0"/>
                </a:moveTo>
                <a:lnTo>
                  <a:pt x="520085" y="0"/>
                </a:lnTo>
                <a:lnTo>
                  <a:pt x="520085" y="557981"/>
                </a:lnTo>
                <a:lnTo>
                  <a:pt x="0" y="55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1943792">
            <a:off x="8334459" y="804010"/>
            <a:ext cx="342628" cy="937637"/>
          </a:xfrm>
          <a:custGeom>
            <a:avLst/>
            <a:gdLst/>
            <a:ahLst/>
            <a:cxnLst/>
            <a:rect r="r" b="b" t="t" l="l"/>
            <a:pathLst>
              <a:path h="937637" w="342628">
                <a:moveTo>
                  <a:pt x="0" y="0"/>
                </a:moveTo>
                <a:lnTo>
                  <a:pt x="342628" y="0"/>
                </a:lnTo>
                <a:lnTo>
                  <a:pt x="342628" y="937637"/>
                </a:lnTo>
                <a:lnTo>
                  <a:pt x="0" y="93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3938466" y="2755265"/>
            <a:ext cx="5248047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>
                <a:solidFill>
                  <a:srgbClr val="000000"/>
                </a:solidFill>
                <a:latin typeface="Ruda Bold"/>
                <a:ea typeface="Ruda Bold"/>
                <a:cs typeface="Ruda Bold"/>
                <a:sym typeface="Ruda Bold"/>
              </a:rPr>
              <a:t> ENCONTRARAS PELÍCULAS EN BASE A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Ruda Bold"/>
                <a:ea typeface="Ruda Bold"/>
                <a:cs typeface="Ruda Bold"/>
                <a:sym typeface="Ruda Bold"/>
              </a:rPr>
              <a:t>ciertos criterios, como director, genéro, crítica en sitios</a:t>
            </a:r>
          </a:p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Ruda Bold"/>
                <a:ea typeface="Ruda Bold"/>
                <a:cs typeface="Ruda Bold"/>
                <a:sym typeface="Ruda Bold"/>
              </a:rPr>
              <a:t>y otros aspectos que te llegaron a interesar de la</a:t>
            </a:r>
          </a:p>
          <a:p>
            <a:pPr algn="ctr" marL="0" indent="0" lvl="1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Ruda Bold"/>
                <a:ea typeface="Ruda Bold"/>
                <a:cs typeface="Ruda Bold"/>
                <a:sym typeface="Ruda Bold"/>
              </a:rPr>
              <a:t>película.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44329" y="965731"/>
            <a:ext cx="7191447" cy="733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EEEEE6"/>
                </a:solidFill>
                <a:latin typeface="London"/>
                <a:ea typeface="London"/>
                <a:cs typeface="London"/>
                <a:sym typeface="London"/>
              </a:rPr>
              <a:t>Con Filmder este ya no sera un problema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946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0">
            <a:off x="0" y="728943"/>
            <a:ext cx="2531059" cy="5852160"/>
          </a:xfrm>
          <a:custGeom>
            <a:avLst/>
            <a:gdLst/>
            <a:ahLst/>
            <a:cxnLst/>
            <a:rect r="r" b="b" t="t" l="l"/>
            <a:pathLst>
              <a:path h="5852160" w="2531059">
                <a:moveTo>
                  <a:pt x="0" y="0"/>
                </a:moveTo>
                <a:lnTo>
                  <a:pt x="2531059" y="0"/>
                </a:lnTo>
                <a:lnTo>
                  <a:pt x="2531059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162121" y="4475654"/>
            <a:ext cx="3560195" cy="2469885"/>
          </a:xfrm>
          <a:custGeom>
            <a:avLst/>
            <a:gdLst/>
            <a:ahLst/>
            <a:cxnLst/>
            <a:rect r="r" b="b" t="t" l="l"/>
            <a:pathLst>
              <a:path h="2469885" w="3560195">
                <a:moveTo>
                  <a:pt x="0" y="0"/>
                </a:moveTo>
                <a:lnTo>
                  <a:pt x="3560195" y="0"/>
                </a:lnTo>
                <a:lnTo>
                  <a:pt x="3560195" y="2469885"/>
                </a:lnTo>
                <a:lnTo>
                  <a:pt x="0" y="2469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791800" y="1893024"/>
            <a:ext cx="5961800" cy="4441541"/>
          </a:xfrm>
          <a:custGeom>
            <a:avLst/>
            <a:gdLst/>
            <a:ahLst/>
            <a:cxnLst/>
            <a:rect r="r" b="b" t="t" l="l"/>
            <a:pathLst>
              <a:path h="4441541" w="5961800">
                <a:moveTo>
                  <a:pt x="0" y="0"/>
                </a:moveTo>
                <a:lnTo>
                  <a:pt x="5961800" y="0"/>
                </a:lnTo>
                <a:lnTo>
                  <a:pt x="5961800" y="4441541"/>
                </a:lnTo>
                <a:lnTo>
                  <a:pt x="0" y="444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876800" y="3102638"/>
            <a:ext cx="2395707" cy="1373016"/>
          </a:xfrm>
          <a:custGeom>
            <a:avLst/>
            <a:gdLst/>
            <a:ahLst/>
            <a:cxnLst/>
            <a:rect r="r" b="b" t="t" l="l"/>
            <a:pathLst>
              <a:path h="1373016" w="2395707">
                <a:moveTo>
                  <a:pt x="0" y="0"/>
                </a:moveTo>
                <a:lnTo>
                  <a:pt x="2395707" y="0"/>
                </a:lnTo>
                <a:lnTo>
                  <a:pt x="2395707" y="1373016"/>
                </a:lnTo>
                <a:lnTo>
                  <a:pt x="0" y="137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9" t="0" r="-499" b="-717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962419">
            <a:off x="6251090" y="929817"/>
            <a:ext cx="279511" cy="764911"/>
          </a:xfrm>
          <a:custGeom>
            <a:avLst/>
            <a:gdLst/>
            <a:ahLst/>
            <a:cxnLst/>
            <a:rect r="r" b="b" t="t" l="l"/>
            <a:pathLst>
              <a:path h="764911" w="279511">
                <a:moveTo>
                  <a:pt x="0" y="0"/>
                </a:moveTo>
                <a:lnTo>
                  <a:pt x="279512" y="0"/>
                </a:lnTo>
                <a:lnTo>
                  <a:pt x="279512" y="764911"/>
                </a:lnTo>
                <a:lnTo>
                  <a:pt x="0" y="764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259645">
            <a:off x="5732025" y="707737"/>
            <a:ext cx="342628" cy="937637"/>
          </a:xfrm>
          <a:custGeom>
            <a:avLst/>
            <a:gdLst/>
            <a:ahLst/>
            <a:cxnLst/>
            <a:rect r="r" b="b" t="t" l="l"/>
            <a:pathLst>
              <a:path h="937637" w="342628">
                <a:moveTo>
                  <a:pt x="0" y="0"/>
                </a:moveTo>
                <a:lnTo>
                  <a:pt x="342629" y="0"/>
                </a:lnTo>
                <a:lnTo>
                  <a:pt x="342629" y="937637"/>
                </a:lnTo>
                <a:lnTo>
                  <a:pt x="0" y="93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0" y="6583680"/>
            <a:ext cx="10033580" cy="470574"/>
            <a:chOff x="0" y="0"/>
            <a:chExt cx="13378107" cy="627431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-2411217">
            <a:off x="535651" y="1740286"/>
            <a:ext cx="763957" cy="726396"/>
          </a:xfrm>
          <a:custGeom>
            <a:avLst/>
            <a:gdLst/>
            <a:ahLst/>
            <a:cxnLst/>
            <a:rect r="r" b="b" t="t" l="l"/>
            <a:pathLst>
              <a:path h="726396" w="763957">
                <a:moveTo>
                  <a:pt x="0" y="0"/>
                </a:moveTo>
                <a:lnTo>
                  <a:pt x="763957" y="0"/>
                </a:lnTo>
                <a:lnTo>
                  <a:pt x="763957" y="726396"/>
                </a:lnTo>
                <a:lnTo>
                  <a:pt x="0" y="726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246649" y="940233"/>
            <a:ext cx="5410376" cy="63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3544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Ahora pongamos un ejemplo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-2411217">
            <a:off x="1515903" y="1737339"/>
            <a:ext cx="381979" cy="363198"/>
          </a:xfrm>
          <a:custGeom>
            <a:avLst/>
            <a:gdLst/>
            <a:ahLst/>
            <a:cxnLst/>
            <a:rect r="r" b="b" t="t" l="l"/>
            <a:pathLst>
              <a:path h="363198" w="381979">
                <a:moveTo>
                  <a:pt x="0" y="0"/>
                </a:moveTo>
                <a:lnTo>
                  <a:pt x="381979" y="0"/>
                </a:lnTo>
                <a:lnTo>
                  <a:pt x="381979" y="363198"/>
                </a:lnTo>
                <a:lnTo>
                  <a:pt x="0" y="3631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946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-139990" y="6583680"/>
            <a:ext cx="10033580" cy="470574"/>
            <a:chOff x="0" y="0"/>
            <a:chExt cx="13378107" cy="6274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64" id="64"/>
          <p:cNvGrpSpPr/>
          <p:nvPr/>
        </p:nvGrpSpPr>
        <p:grpSpPr>
          <a:xfrm rot="0">
            <a:off x="166506" y="1505060"/>
            <a:ext cx="4491504" cy="4445928"/>
            <a:chOff x="0" y="0"/>
            <a:chExt cx="1663520" cy="164664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663520" cy="1646640"/>
            </a:xfrm>
            <a:custGeom>
              <a:avLst/>
              <a:gdLst/>
              <a:ahLst/>
              <a:cxnLst/>
              <a:rect r="r" b="b" t="t" l="l"/>
              <a:pathLst>
                <a:path h="1646640" w="1663520">
                  <a:moveTo>
                    <a:pt x="18960" y="0"/>
                  </a:moveTo>
                  <a:lnTo>
                    <a:pt x="1644560" y="0"/>
                  </a:lnTo>
                  <a:cubicBezTo>
                    <a:pt x="1655031" y="0"/>
                    <a:pt x="1663520" y="8489"/>
                    <a:pt x="1663520" y="18960"/>
                  </a:cubicBezTo>
                  <a:lnTo>
                    <a:pt x="1663520" y="1627680"/>
                  </a:lnTo>
                  <a:cubicBezTo>
                    <a:pt x="1663520" y="1632708"/>
                    <a:pt x="1661523" y="1637531"/>
                    <a:pt x="1657967" y="1641087"/>
                  </a:cubicBezTo>
                  <a:cubicBezTo>
                    <a:pt x="1654411" y="1644643"/>
                    <a:pt x="1649588" y="1646640"/>
                    <a:pt x="1644560" y="1646640"/>
                  </a:cubicBezTo>
                  <a:lnTo>
                    <a:pt x="18960" y="1646640"/>
                  </a:lnTo>
                  <a:cubicBezTo>
                    <a:pt x="13932" y="1646640"/>
                    <a:pt x="9109" y="1644643"/>
                    <a:pt x="5553" y="1641087"/>
                  </a:cubicBezTo>
                  <a:cubicBezTo>
                    <a:pt x="1998" y="1637531"/>
                    <a:pt x="0" y="1632708"/>
                    <a:pt x="0" y="1627680"/>
                  </a:cubicBezTo>
                  <a:lnTo>
                    <a:pt x="0" y="18960"/>
                  </a:lnTo>
                  <a:cubicBezTo>
                    <a:pt x="0" y="13932"/>
                    <a:pt x="1998" y="9109"/>
                    <a:pt x="5553" y="5553"/>
                  </a:cubicBezTo>
                  <a:cubicBezTo>
                    <a:pt x="9109" y="1998"/>
                    <a:pt x="13932" y="0"/>
                    <a:pt x="18960" y="0"/>
                  </a:cubicBezTo>
                  <a:close/>
                </a:path>
              </a:pathLst>
            </a:custGeom>
            <a:solidFill>
              <a:srgbClr val="EEEEE6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28575"/>
              <a:ext cx="1663520" cy="1675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-392653" y="1505060"/>
            <a:ext cx="6045960" cy="4773127"/>
          </a:xfrm>
          <a:custGeom>
            <a:avLst/>
            <a:gdLst/>
            <a:ahLst/>
            <a:cxnLst/>
            <a:rect r="r" b="b" t="t" l="l"/>
            <a:pathLst>
              <a:path h="4773127" w="6045960">
                <a:moveTo>
                  <a:pt x="0" y="0"/>
                </a:moveTo>
                <a:lnTo>
                  <a:pt x="6045960" y="0"/>
                </a:lnTo>
                <a:lnTo>
                  <a:pt x="6045960" y="4773127"/>
                </a:lnTo>
                <a:lnTo>
                  <a:pt x="0" y="4773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4876800" y="1303090"/>
            <a:ext cx="4540299" cy="2966034"/>
            <a:chOff x="0" y="0"/>
            <a:chExt cx="1681592" cy="109853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681592" cy="1098531"/>
            </a:xfrm>
            <a:custGeom>
              <a:avLst/>
              <a:gdLst/>
              <a:ahLst/>
              <a:cxnLst/>
              <a:rect r="r" b="b" t="t" l="l"/>
              <a:pathLst>
                <a:path h="1098531" w="1681592">
                  <a:moveTo>
                    <a:pt x="18757" y="0"/>
                  </a:moveTo>
                  <a:lnTo>
                    <a:pt x="1662835" y="0"/>
                  </a:lnTo>
                  <a:cubicBezTo>
                    <a:pt x="1667810" y="0"/>
                    <a:pt x="1672581" y="1976"/>
                    <a:pt x="1676098" y="5494"/>
                  </a:cubicBezTo>
                  <a:cubicBezTo>
                    <a:pt x="1679616" y="9011"/>
                    <a:pt x="1681592" y="13782"/>
                    <a:pt x="1681592" y="18757"/>
                  </a:cubicBezTo>
                  <a:lnTo>
                    <a:pt x="1681592" y="1079774"/>
                  </a:lnTo>
                  <a:cubicBezTo>
                    <a:pt x="1681592" y="1084749"/>
                    <a:pt x="1679616" y="1089520"/>
                    <a:pt x="1676098" y="1093037"/>
                  </a:cubicBezTo>
                  <a:cubicBezTo>
                    <a:pt x="1672581" y="1096555"/>
                    <a:pt x="1667810" y="1098531"/>
                    <a:pt x="1662835" y="1098531"/>
                  </a:cubicBezTo>
                  <a:lnTo>
                    <a:pt x="18757" y="1098531"/>
                  </a:lnTo>
                  <a:cubicBezTo>
                    <a:pt x="13782" y="1098531"/>
                    <a:pt x="9011" y="1096555"/>
                    <a:pt x="5494" y="1093037"/>
                  </a:cubicBezTo>
                  <a:cubicBezTo>
                    <a:pt x="1976" y="1089520"/>
                    <a:pt x="0" y="1084749"/>
                    <a:pt x="0" y="1079774"/>
                  </a:cubicBezTo>
                  <a:lnTo>
                    <a:pt x="0" y="18757"/>
                  </a:lnTo>
                  <a:cubicBezTo>
                    <a:pt x="0" y="13782"/>
                    <a:pt x="1976" y="9011"/>
                    <a:pt x="5494" y="5494"/>
                  </a:cubicBezTo>
                  <a:cubicBezTo>
                    <a:pt x="9011" y="1976"/>
                    <a:pt x="13782" y="0"/>
                    <a:pt x="18757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28575"/>
              <a:ext cx="1681592" cy="1127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5160009" y="1447910"/>
            <a:ext cx="3973880" cy="261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>
                <a:solidFill>
                  <a:srgbClr val="FFFFFF"/>
                </a:solidFill>
                <a:latin typeface="Adriana"/>
                <a:ea typeface="Adriana"/>
                <a:cs typeface="Adriana"/>
                <a:sym typeface="Adriana"/>
              </a:rPr>
              <a:t>Filmder te buscara más</a:t>
            </a:r>
          </a:p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>
                <a:solidFill>
                  <a:srgbClr val="FFFFFF"/>
                </a:solidFill>
                <a:latin typeface="Adriana"/>
                <a:ea typeface="Adriana"/>
                <a:cs typeface="Adriana"/>
                <a:sym typeface="Adriana"/>
              </a:rPr>
              <a:t>del género (ciencia</a:t>
            </a:r>
          </a:p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>
                <a:solidFill>
                  <a:srgbClr val="FFFFFF"/>
                </a:solidFill>
                <a:latin typeface="Adriana"/>
                <a:ea typeface="Adriana"/>
                <a:cs typeface="Adriana"/>
                <a:sym typeface="Adriana"/>
              </a:rPr>
              <a:t>ficción) y luego de los</a:t>
            </a:r>
          </a:p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sz="2473">
                <a:solidFill>
                  <a:srgbClr val="FFFFFF"/>
                </a:solidFill>
                <a:latin typeface="Adriana"/>
                <a:ea typeface="Adriana"/>
                <a:cs typeface="Adriana"/>
                <a:sym typeface="Adriana"/>
              </a:rPr>
              <a:t>directores.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7881910" y="3561149"/>
            <a:ext cx="2011680" cy="2926080"/>
          </a:xfrm>
          <a:custGeom>
            <a:avLst/>
            <a:gdLst/>
            <a:ahLst/>
            <a:cxnLst/>
            <a:rect r="r" b="b" t="t" l="l"/>
            <a:pathLst>
              <a:path h="2926080" w="2011680">
                <a:moveTo>
                  <a:pt x="0" y="0"/>
                </a:moveTo>
                <a:lnTo>
                  <a:pt x="2011680" y="0"/>
                </a:lnTo>
                <a:lnTo>
                  <a:pt x="201168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4719646" y="4160616"/>
            <a:ext cx="1867322" cy="3747135"/>
          </a:xfrm>
          <a:custGeom>
            <a:avLst/>
            <a:gdLst/>
            <a:ahLst/>
            <a:cxnLst/>
            <a:rect r="r" b="b" t="t" l="l"/>
            <a:pathLst>
              <a:path h="3747135" w="1867322">
                <a:moveTo>
                  <a:pt x="0" y="0"/>
                </a:moveTo>
                <a:lnTo>
                  <a:pt x="1867322" y="0"/>
                </a:lnTo>
                <a:lnTo>
                  <a:pt x="1867322" y="3747136"/>
                </a:lnTo>
                <a:lnTo>
                  <a:pt x="0" y="374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-1357683">
            <a:off x="22299" y="1767036"/>
            <a:ext cx="2087679" cy="1261306"/>
          </a:xfrm>
          <a:custGeom>
            <a:avLst/>
            <a:gdLst/>
            <a:ahLst/>
            <a:cxnLst/>
            <a:rect r="r" b="b" t="t" l="l"/>
            <a:pathLst>
              <a:path h="1261306" w="2087679">
                <a:moveTo>
                  <a:pt x="0" y="0"/>
                </a:moveTo>
                <a:lnTo>
                  <a:pt x="2087680" y="0"/>
                </a:lnTo>
                <a:lnTo>
                  <a:pt x="2087680" y="1261306"/>
                </a:lnTo>
                <a:lnTo>
                  <a:pt x="0" y="1261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946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-139990" y="6583680"/>
            <a:ext cx="10033580" cy="470574"/>
            <a:chOff x="0" y="0"/>
            <a:chExt cx="13378107" cy="6274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64" id="64"/>
          <p:cNvSpPr/>
          <p:nvPr/>
        </p:nvSpPr>
        <p:spPr>
          <a:xfrm flipH="false" flipV="false" rot="0">
            <a:off x="3276834" y="731520"/>
            <a:ext cx="6352412" cy="5852160"/>
          </a:xfrm>
          <a:custGeom>
            <a:avLst/>
            <a:gdLst/>
            <a:ahLst/>
            <a:cxnLst/>
            <a:rect r="r" b="b" t="t" l="l"/>
            <a:pathLst>
              <a:path h="5852160" w="6352412">
                <a:moveTo>
                  <a:pt x="0" y="0"/>
                </a:moveTo>
                <a:lnTo>
                  <a:pt x="6352413" y="0"/>
                </a:lnTo>
                <a:lnTo>
                  <a:pt x="6352413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5" id="65"/>
          <p:cNvGrpSpPr/>
          <p:nvPr/>
        </p:nvGrpSpPr>
        <p:grpSpPr>
          <a:xfrm rot="0">
            <a:off x="3451685" y="2765027"/>
            <a:ext cx="6002711" cy="2343710"/>
            <a:chOff x="0" y="0"/>
            <a:chExt cx="2223226" cy="86804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223226" cy="868041"/>
            </a:xfrm>
            <a:custGeom>
              <a:avLst/>
              <a:gdLst/>
              <a:ahLst/>
              <a:cxnLst/>
              <a:rect r="r" b="b" t="t" l="l"/>
              <a:pathLst>
                <a:path h="868041" w="2223226">
                  <a:moveTo>
                    <a:pt x="14187" y="0"/>
                  </a:moveTo>
                  <a:lnTo>
                    <a:pt x="2209039" y="0"/>
                  </a:lnTo>
                  <a:cubicBezTo>
                    <a:pt x="2216874" y="0"/>
                    <a:pt x="2223226" y="6352"/>
                    <a:pt x="2223226" y="14187"/>
                  </a:cubicBezTo>
                  <a:lnTo>
                    <a:pt x="2223226" y="853854"/>
                  </a:lnTo>
                  <a:cubicBezTo>
                    <a:pt x="2223226" y="861689"/>
                    <a:pt x="2216874" y="868041"/>
                    <a:pt x="2209039" y="868041"/>
                  </a:cubicBezTo>
                  <a:lnTo>
                    <a:pt x="14187" y="868041"/>
                  </a:lnTo>
                  <a:cubicBezTo>
                    <a:pt x="6352" y="868041"/>
                    <a:pt x="0" y="861689"/>
                    <a:pt x="0" y="853854"/>
                  </a:cubicBezTo>
                  <a:lnTo>
                    <a:pt x="0" y="14187"/>
                  </a:lnTo>
                  <a:cubicBezTo>
                    <a:pt x="0" y="6352"/>
                    <a:pt x="6352" y="0"/>
                    <a:pt x="14187" y="0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2223226" cy="896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8" id="68"/>
          <p:cNvSpPr/>
          <p:nvPr/>
        </p:nvSpPr>
        <p:spPr>
          <a:xfrm flipH="false" flipV="false" rot="608988">
            <a:off x="3370420" y="2179319"/>
            <a:ext cx="401138" cy="1097756"/>
          </a:xfrm>
          <a:custGeom>
            <a:avLst/>
            <a:gdLst/>
            <a:ahLst/>
            <a:cxnLst/>
            <a:rect r="r" b="b" t="t" l="l"/>
            <a:pathLst>
              <a:path h="1097756" w="401138">
                <a:moveTo>
                  <a:pt x="0" y="0"/>
                </a:moveTo>
                <a:lnTo>
                  <a:pt x="401138" y="0"/>
                </a:lnTo>
                <a:lnTo>
                  <a:pt x="401138" y="1097755"/>
                </a:lnTo>
                <a:lnTo>
                  <a:pt x="0" y="109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-139990" y="3554969"/>
            <a:ext cx="3901440" cy="2267712"/>
          </a:xfrm>
          <a:custGeom>
            <a:avLst/>
            <a:gdLst/>
            <a:ahLst/>
            <a:cxnLst/>
            <a:rect r="r" b="b" t="t" l="l"/>
            <a:pathLst>
              <a:path h="2267712" w="3901440">
                <a:moveTo>
                  <a:pt x="0" y="0"/>
                </a:moveTo>
                <a:lnTo>
                  <a:pt x="3901440" y="0"/>
                </a:lnTo>
                <a:lnTo>
                  <a:pt x="3901440" y="2267712"/>
                </a:lnTo>
                <a:lnTo>
                  <a:pt x="0" y="22677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7707887" y="339500"/>
            <a:ext cx="1836965" cy="2582728"/>
          </a:xfrm>
          <a:custGeom>
            <a:avLst/>
            <a:gdLst/>
            <a:ahLst/>
            <a:cxnLst/>
            <a:rect r="r" b="b" t="t" l="l"/>
            <a:pathLst>
              <a:path h="2582728" w="1836965">
                <a:moveTo>
                  <a:pt x="0" y="0"/>
                </a:moveTo>
                <a:lnTo>
                  <a:pt x="1836965" y="0"/>
                </a:lnTo>
                <a:lnTo>
                  <a:pt x="1836965" y="2582729"/>
                </a:lnTo>
                <a:lnTo>
                  <a:pt x="0" y="2582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-338296" y="1263618"/>
            <a:ext cx="4203440" cy="180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68"/>
              </a:lnSpc>
              <a:spcBef>
                <a:spcPct val="0"/>
              </a:spcBef>
            </a:pPr>
            <a:r>
              <a:rPr lang="en-US" sz="2548">
                <a:solidFill>
                  <a:srgbClr val="FFFFFF"/>
                </a:solidFill>
                <a:latin typeface="Retropix"/>
                <a:ea typeface="Retropix"/>
                <a:cs typeface="Retropix"/>
                <a:sym typeface="Retropix"/>
              </a:rPr>
              <a:t>FILMDER TE DA UNA EXPERIENCIA COMPLETAMENTE PERSONALIZADA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667843" y="3029531"/>
            <a:ext cx="5570395" cy="177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1955">
                <a:solidFill>
                  <a:srgbClr val="F9F0E5"/>
                </a:solidFill>
                <a:latin typeface="Ruda"/>
                <a:ea typeface="Ruda"/>
                <a:cs typeface="Ruda"/>
                <a:sym typeface="Ruda"/>
              </a:rPr>
              <a:t>Ahorra tiempo: Olvídate de pasar horas buscando qué ver.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</a:p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>
                <a:solidFill>
                  <a:srgbClr val="F9F0E5"/>
                </a:solidFill>
                <a:latin typeface="Ruda"/>
                <a:ea typeface="Ruda"/>
                <a:cs typeface="Ruda"/>
                <a:sym typeface="Ruda"/>
              </a:rPr>
              <a:t> </a:t>
            </a:r>
            <a:r>
              <a:rPr lang="en-US" b="true" sz="2155">
                <a:solidFill>
                  <a:srgbClr val="F9F0E5"/>
                </a:solidFill>
                <a:latin typeface="Ruda Bold"/>
                <a:ea typeface="Ruda Bold"/>
                <a:cs typeface="Ruda Bold"/>
                <a:sym typeface="Ruda Bold"/>
              </a:rPr>
              <a:t>No todos amamos lo mismo; Filmder se adapta a ti!!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946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33" id="33"/>
          <p:cNvGrpSpPr/>
          <p:nvPr/>
        </p:nvGrpSpPr>
        <p:grpSpPr>
          <a:xfrm rot="0">
            <a:off x="-139990" y="6583680"/>
            <a:ext cx="10033580" cy="470574"/>
            <a:chOff x="0" y="0"/>
            <a:chExt cx="13378107" cy="6274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64" id="64"/>
          <p:cNvSpPr/>
          <p:nvPr/>
        </p:nvSpPr>
        <p:spPr>
          <a:xfrm flipH="false" flipV="false" rot="0">
            <a:off x="14640" y="1266785"/>
            <a:ext cx="4862160" cy="4863637"/>
          </a:xfrm>
          <a:custGeom>
            <a:avLst/>
            <a:gdLst/>
            <a:ahLst/>
            <a:cxnLst/>
            <a:rect r="r" b="b" t="t" l="l"/>
            <a:pathLst>
              <a:path h="4863637" w="4862160">
                <a:moveTo>
                  <a:pt x="0" y="0"/>
                </a:moveTo>
                <a:lnTo>
                  <a:pt x="4862160" y="0"/>
                </a:lnTo>
                <a:lnTo>
                  <a:pt x="4862160" y="4863637"/>
                </a:lnTo>
                <a:lnTo>
                  <a:pt x="0" y="486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343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5016790" y="1266785"/>
            <a:ext cx="4655752" cy="4863637"/>
          </a:xfrm>
          <a:custGeom>
            <a:avLst/>
            <a:gdLst/>
            <a:ahLst/>
            <a:cxnLst/>
            <a:rect r="r" b="b" t="t" l="l"/>
            <a:pathLst>
              <a:path h="4863637" w="4655752">
                <a:moveTo>
                  <a:pt x="0" y="0"/>
                </a:moveTo>
                <a:lnTo>
                  <a:pt x="4655752" y="0"/>
                </a:lnTo>
                <a:lnTo>
                  <a:pt x="4655752" y="4863637"/>
                </a:lnTo>
                <a:lnTo>
                  <a:pt x="0" y="4863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55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277916" y="607695"/>
            <a:ext cx="3477748" cy="58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6">
                <a:solidFill>
                  <a:srgbClr val="F9F0E5"/>
                </a:solidFill>
                <a:latin typeface="Retropix"/>
                <a:ea typeface="Retropix"/>
                <a:cs typeface="Retropix"/>
                <a:sym typeface="Retropix"/>
              </a:rPr>
              <a:t>Programa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D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60946"/>
            <a:ext cx="10033580" cy="470574"/>
            <a:chOff x="0" y="0"/>
            <a:chExt cx="13378107" cy="627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33" id="33"/>
          <p:cNvSpPr/>
          <p:nvPr/>
        </p:nvSpPr>
        <p:spPr>
          <a:xfrm flipH="false" flipV="false" rot="239187">
            <a:off x="4628575" y="4437172"/>
            <a:ext cx="8290560" cy="2331720"/>
          </a:xfrm>
          <a:custGeom>
            <a:avLst/>
            <a:gdLst/>
            <a:ahLst/>
            <a:cxnLst/>
            <a:rect r="r" b="b" t="t" l="l"/>
            <a:pathLst>
              <a:path h="2331720" w="8290560">
                <a:moveTo>
                  <a:pt x="0" y="0"/>
                </a:moveTo>
                <a:lnTo>
                  <a:pt x="8290560" y="0"/>
                </a:lnTo>
                <a:lnTo>
                  <a:pt x="8290560" y="2331720"/>
                </a:lnTo>
                <a:lnTo>
                  <a:pt x="0" y="233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-139990" y="6583680"/>
            <a:ext cx="10033580" cy="470574"/>
            <a:chOff x="0" y="0"/>
            <a:chExt cx="13378107" cy="62743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741"/>
              <a:ext cx="713849" cy="615949"/>
              <a:chOff x="0" y="0"/>
              <a:chExt cx="191964" cy="16563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408039" y="0"/>
              <a:ext cx="713849" cy="615949"/>
              <a:chOff x="0" y="0"/>
              <a:chExt cx="191964" cy="16563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817173" y="5741"/>
              <a:ext cx="713849" cy="615949"/>
              <a:chOff x="0" y="0"/>
              <a:chExt cx="191964" cy="16563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226307" y="11482"/>
              <a:ext cx="713849" cy="615949"/>
              <a:chOff x="0" y="0"/>
              <a:chExt cx="191964" cy="165638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634346" y="5741"/>
              <a:ext cx="713849" cy="615949"/>
              <a:chOff x="0" y="0"/>
              <a:chExt cx="191964" cy="165638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043480" y="11482"/>
              <a:ext cx="713849" cy="615949"/>
              <a:chOff x="0" y="0"/>
              <a:chExt cx="191964" cy="16563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8437951" y="5741"/>
              <a:ext cx="713849" cy="615949"/>
              <a:chOff x="0" y="0"/>
              <a:chExt cx="191964" cy="165638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9845990" y="0"/>
              <a:ext cx="713849" cy="615949"/>
              <a:chOff x="0" y="0"/>
              <a:chExt cx="191964" cy="16563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1255124" y="5741"/>
              <a:ext cx="713849" cy="615949"/>
              <a:chOff x="0" y="0"/>
              <a:chExt cx="191964" cy="165638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2664258" y="11482"/>
              <a:ext cx="713849" cy="615949"/>
              <a:chOff x="0" y="0"/>
              <a:chExt cx="191964" cy="165638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91964" cy="165638"/>
              </a:xfrm>
              <a:custGeom>
                <a:avLst/>
                <a:gdLst/>
                <a:ahLst/>
                <a:cxnLst/>
                <a:rect r="r" b="b" t="t" l="l"/>
                <a:pathLst>
                  <a:path h="165638" w="191964">
                    <a:moveTo>
                      <a:pt x="14460" y="0"/>
                    </a:moveTo>
                    <a:lnTo>
                      <a:pt x="177504" y="0"/>
                    </a:lnTo>
                    <a:cubicBezTo>
                      <a:pt x="181339" y="0"/>
                      <a:pt x="185017" y="1524"/>
                      <a:pt x="187729" y="4235"/>
                    </a:cubicBezTo>
                    <a:cubicBezTo>
                      <a:pt x="190441" y="6947"/>
                      <a:pt x="191964" y="10625"/>
                      <a:pt x="191964" y="14460"/>
                    </a:cubicBezTo>
                    <a:lnTo>
                      <a:pt x="191964" y="151177"/>
                    </a:lnTo>
                    <a:cubicBezTo>
                      <a:pt x="191964" y="155012"/>
                      <a:pt x="190441" y="158690"/>
                      <a:pt x="187729" y="161402"/>
                    </a:cubicBezTo>
                    <a:cubicBezTo>
                      <a:pt x="185017" y="164114"/>
                      <a:pt x="181339" y="165638"/>
                      <a:pt x="177504" y="165638"/>
                    </a:cubicBezTo>
                    <a:lnTo>
                      <a:pt x="14460" y="165638"/>
                    </a:lnTo>
                    <a:cubicBezTo>
                      <a:pt x="6474" y="165638"/>
                      <a:pt x="0" y="159164"/>
                      <a:pt x="0" y="151177"/>
                    </a:cubicBezTo>
                    <a:lnTo>
                      <a:pt x="0" y="14460"/>
                    </a:lnTo>
                    <a:cubicBezTo>
                      <a:pt x="0" y="10625"/>
                      <a:pt x="1524" y="6947"/>
                      <a:pt x="4235" y="4235"/>
                    </a:cubicBezTo>
                    <a:cubicBezTo>
                      <a:pt x="6947" y="1524"/>
                      <a:pt x="10625" y="0"/>
                      <a:pt x="14460" y="0"/>
                    </a:cubicBezTo>
                    <a:close/>
                  </a:path>
                </a:pathLst>
              </a:custGeom>
              <a:solidFill>
                <a:srgbClr val="ECE2C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19050"/>
                <a:ext cx="191964" cy="184688"/>
              </a:xfrm>
              <a:prstGeom prst="rect">
                <a:avLst/>
              </a:prstGeom>
            </p:spPr>
            <p:txBody>
              <a:bodyPr anchor="ctr" rtlCol="false" tIns="52474" lIns="52474" bIns="52474" rIns="52474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sp>
        <p:nvSpPr>
          <p:cNvPr name="Freeform 65" id="65"/>
          <p:cNvSpPr/>
          <p:nvPr/>
        </p:nvSpPr>
        <p:spPr>
          <a:xfrm flipH="false" flipV="false" rot="0">
            <a:off x="2280450" y="604181"/>
            <a:ext cx="5408482" cy="5686072"/>
          </a:xfrm>
          <a:custGeom>
            <a:avLst/>
            <a:gdLst/>
            <a:ahLst/>
            <a:cxnLst/>
            <a:rect r="r" b="b" t="t" l="l"/>
            <a:pathLst>
              <a:path h="5686072" w="5408482">
                <a:moveTo>
                  <a:pt x="0" y="0"/>
                </a:moveTo>
                <a:lnTo>
                  <a:pt x="5408482" y="0"/>
                </a:lnTo>
                <a:lnTo>
                  <a:pt x="5408482" y="5686072"/>
                </a:lnTo>
                <a:lnTo>
                  <a:pt x="0" y="5686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1" r="0" b="-861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2093165">
            <a:off x="360108" y="201128"/>
            <a:ext cx="1110042" cy="1060784"/>
          </a:xfrm>
          <a:custGeom>
            <a:avLst/>
            <a:gdLst/>
            <a:ahLst/>
            <a:cxnLst/>
            <a:rect r="r" b="b" t="t" l="l"/>
            <a:pathLst>
              <a:path h="1060784" w="1110042">
                <a:moveTo>
                  <a:pt x="0" y="0"/>
                </a:moveTo>
                <a:lnTo>
                  <a:pt x="1110042" y="0"/>
                </a:lnTo>
                <a:lnTo>
                  <a:pt x="1110042" y="1060784"/>
                </a:lnTo>
                <a:lnTo>
                  <a:pt x="0" y="106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2093165">
            <a:off x="1065596" y="1227843"/>
            <a:ext cx="820299" cy="783899"/>
          </a:xfrm>
          <a:custGeom>
            <a:avLst/>
            <a:gdLst/>
            <a:ahLst/>
            <a:cxnLst/>
            <a:rect r="r" b="b" t="t" l="l"/>
            <a:pathLst>
              <a:path h="783899" w="820299">
                <a:moveTo>
                  <a:pt x="0" y="0"/>
                </a:moveTo>
                <a:lnTo>
                  <a:pt x="820299" y="0"/>
                </a:lnTo>
                <a:lnTo>
                  <a:pt x="820299" y="783898"/>
                </a:lnTo>
                <a:lnTo>
                  <a:pt x="0" y="783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2093165">
            <a:off x="1725913" y="2153475"/>
            <a:ext cx="612681" cy="585494"/>
          </a:xfrm>
          <a:custGeom>
            <a:avLst/>
            <a:gdLst/>
            <a:ahLst/>
            <a:cxnLst/>
            <a:rect r="r" b="b" t="t" l="l"/>
            <a:pathLst>
              <a:path h="585494" w="612681">
                <a:moveTo>
                  <a:pt x="0" y="0"/>
                </a:moveTo>
                <a:lnTo>
                  <a:pt x="612681" y="0"/>
                </a:lnTo>
                <a:lnTo>
                  <a:pt x="612681" y="585494"/>
                </a:lnTo>
                <a:lnTo>
                  <a:pt x="0" y="585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-1315347" y="4128174"/>
            <a:ext cx="3595797" cy="2926080"/>
          </a:xfrm>
          <a:custGeom>
            <a:avLst/>
            <a:gdLst/>
            <a:ahLst/>
            <a:cxnLst/>
            <a:rect r="r" b="b" t="t" l="l"/>
            <a:pathLst>
              <a:path h="2926080" w="3595797">
                <a:moveTo>
                  <a:pt x="0" y="0"/>
                </a:moveTo>
                <a:lnTo>
                  <a:pt x="3595797" y="0"/>
                </a:lnTo>
                <a:lnTo>
                  <a:pt x="3595797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7252390" y="662515"/>
            <a:ext cx="2641200" cy="1643047"/>
          </a:xfrm>
          <a:custGeom>
            <a:avLst/>
            <a:gdLst/>
            <a:ahLst/>
            <a:cxnLst/>
            <a:rect r="r" b="b" t="t" l="l"/>
            <a:pathLst>
              <a:path h="1643047" w="2641200">
                <a:moveTo>
                  <a:pt x="0" y="0"/>
                </a:moveTo>
                <a:lnTo>
                  <a:pt x="2641200" y="0"/>
                </a:lnTo>
                <a:lnTo>
                  <a:pt x="2641200" y="1643047"/>
                </a:lnTo>
                <a:lnTo>
                  <a:pt x="0" y="164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DAGnQ2f4bV8</dc:identifier>
  <dcterms:modified xsi:type="dcterms:W3CDTF">2011-08-01T06:04:30Z</dcterms:modified>
  <cp:revision>1</cp:revision>
  <dc:title>Gráfico Cuadro comparativo tarifas cine simple negro</dc:title>
</cp:coreProperties>
</file>